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85686"/>
  </p:normalViewPr>
  <p:slideViewPr>
    <p:cSldViewPr snapToGrid="0" snapToObjects="1">
      <p:cViewPr varScale="1">
        <p:scale>
          <a:sx n="111" d="100"/>
          <a:sy n="111"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2021/10/12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m:t>
                    </m:r>
                    <m:r>
                      <a:rPr lang="ja-JP" altLang="en-US" sz="1200" b="0" i="1" smtClean="0">
                        <a:highlight>
                          <a:srgbClr val="FFFF00"/>
                        </a:highlight>
                        <a:latin typeface="Cambria Math" panose="02040503050406030204" pitchFamily="18" charset="0"/>
                        <a:ea typeface="Cambria Math" panose="02040503050406030204" pitchFamily="18" charset="0"/>
                      </a:rPr>
                      <m:t>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m:t>
                    </m:r>
                    <m:r>
                      <a:rPr lang="ja-JP" altLang="en-US" sz="1200" b="0" i="1" smtClean="0">
                        <a:highlight>
                          <a:srgbClr val="FFFF00"/>
                        </a:highlight>
                        <a:latin typeface="Cambria Math" panose="02040503050406030204" pitchFamily="18" charset="0"/>
                        <a:ea typeface="Cambria Math" panose="02040503050406030204" pitchFamily="18" charset="0"/>
                      </a:rPr>
                      <m:t>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2021/10/12</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2021/10/12</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7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m:t>
                    </m:r>
                    <m:r>
                      <a:rPr lang="ja-JP" altLang="ja-JP" i="1" smtClean="0">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25692</TotalTime>
  <Words>5285</Words>
  <Application>Microsoft Macintosh PowerPoint</Application>
  <PresentationFormat>ワイド画面</PresentationFormat>
  <Paragraphs>740</Paragraphs>
  <Slides>93</Slides>
  <Notes>17</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93</vt:i4>
      </vt:variant>
    </vt:vector>
  </HeadingPairs>
  <TitlesOfParts>
    <vt:vector size="101"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35</cp:revision>
  <dcterms:created xsi:type="dcterms:W3CDTF">2021-04-30T09:01:52Z</dcterms:created>
  <dcterms:modified xsi:type="dcterms:W3CDTF">2021-10-13T13:58:01Z</dcterms:modified>
</cp:coreProperties>
</file>